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9" r:id="rId27"/>
    <p:sldId id="350" r:id="rId28"/>
    <p:sldId id="351" r:id="rId29"/>
    <p:sldId id="352" r:id="rId30"/>
    <p:sldId id="353" r:id="rId31"/>
    <p:sldId id="354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2132856"/>
            <a:ext cx="54292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441" y="3789040"/>
            <a:ext cx="111537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214562"/>
            <a:ext cx="1131570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57325"/>
            <a:ext cx="114776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95450"/>
            <a:ext cx="109537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3717032"/>
            <a:ext cx="151216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5727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365104"/>
            <a:ext cx="10513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5231377"/>
            <a:ext cx="10513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94297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1768" y="4437112"/>
            <a:ext cx="702439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823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00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14550"/>
            <a:ext cx="116395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0786"/>
            <a:ext cx="11182350" cy="5162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2651" y="1290786"/>
            <a:ext cx="4029075" cy="2905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3392" y="3212976"/>
            <a:ext cx="41044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034779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4983903"/>
            <a:ext cx="6264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5933027"/>
            <a:ext cx="6264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63531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348880"/>
            <a:ext cx="54006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274855"/>
            <a:ext cx="54006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119807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011057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937032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76200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7936" y="2348880"/>
            <a:ext cx="785830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7936" y="3216982"/>
            <a:ext cx="785830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7936" y="4149080"/>
            <a:ext cx="785830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7936" y="5068931"/>
            <a:ext cx="785830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57362"/>
            <a:ext cx="1167765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076450"/>
            <a:ext cx="113538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81175"/>
            <a:ext cx="115062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1927"/>
            <a:ext cx="113728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28837"/>
            <a:ext cx="115824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72825" cy="509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2833" y="1412776"/>
            <a:ext cx="3933825" cy="3000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3392" y="3212976"/>
            <a:ext cx="6624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092652"/>
            <a:ext cx="6624736" cy="1496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949280"/>
            <a:ext cx="72008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8401"/>
            <a:ext cx="113157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95154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1556" y="2348880"/>
            <a:ext cx="83327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556" y="3212976"/>
            <a:ext cx="83327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1556" y="4070948"/>
            <a:ext cx="83327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1556" y="5034206"/>
            <a:ext cx="83327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1557" y="5913882"/>
            <a:ext cx="31481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43020" y="5913882"/>
            <a:ext cx="68894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3060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284984"/>
            <a:ext cx="964907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021186"/>
            <a:ext cx="9649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808265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5808265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4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66912"/>
            <a:ext cx="115633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2108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5445224"/>
            <a:ext cx="1051560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4825" y="1914525"/>
            <a:ext cx="356235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3270151"/>
            <a:ext cx="3533775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12776"/>
            <a:ext cx="1169670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105025"/>
            <a:ext cx="110680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140968"/>
            <a:ext cx="1368152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09687"/>
            <a:ext cx="118491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024062"/>
            <a:ext cx="1088707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005064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2025-12-17T10:06:43Z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